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63293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6604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547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739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1795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73125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81419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81855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067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01030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52564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15CC3B6-F8DE-4050-BC52-680618CCC3E9}" type="datetimeFigureOut">
              <a:rPr lang="ru-RU" smtClean="0"/>
              <a:t>06.05.2024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98D61EF-2370-4608-ACA2-C7AA29F6D4AC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9030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81F08A-6F66-4A13-B090-74634F36094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000" kern="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Mandelbulb</a:t>
            </a:r>
            <a:r>
              <a:rPr lang="ru-RU" sz="40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3D</a:t>
            </a:r>
            <a:endParaRPr lang="ru-RU" sz="4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2D18F5-B60C-4092-9D55-05DCE06EB4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Выполнил</a:t>
            </a:r>
            <a:r>
              <a:rPr lang="en-US" dirty="0"/>
              <a:t>: </a:t>
            </a:r>
            <a:r>
              <a:rPr lang="ru-RU" dirty="0"/>
              <a:t>Украинский Матвей</a:t>
            </a:r>
          </a:p>
        </p:txBody>
      </p:sp>
    </p:spTree>
    <p:extLst>
      <p:ext uri="{BB962C8B-B14F-4D97-AF65-F5344CB8AC3E}">
        <p14:creationId xmlns:p14="http://schemas.microsoft.com/office/powerpoint/2010/main" val="2704623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57FF86-5234-4B4C-9674-6C86B0846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Условие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38C5A984-4E60-4762-B8AF-2246B2B2F3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364"/>
          <a:stretch/>
        </p:blipFill>
        <p:spPr>
          <a:xfrm>
            <a:off x="1318608" y="3000406"/>
            <a:ext cx="9554784" cy="1772763"/>
          </a:xfrm>
        </p:spPr>
      </p:pic>
    </p:spTree>
    <p:extLst>
      <p:ext uri="{BB962C8B-B14F-4D97-AF65-F5344CB8AC3E}">
        <p14:creationId xmlns:p14="http://schemas.microsoft.com/office/powerpoint/2010/main" val="2159061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3E39B1-253D-4FD8-BC05-ECDD841499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9BFD85E-F8AC-4956-B852-3DB9C3E24E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3B896A0-4085-4579-8CB4-D25FB4C7E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28"/>
            <a:ext cx="12192000" cy="6853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611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D96B46-3EF0-4A32-A040-B5244ECEE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3FF5BC5-9249-4158-8B8A-7CBC2A57D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D8358BA-C0CF-4BDE-B0B4-A2F94886B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295" y="243905"/>
            <a:ext cx="7491823" cy="6370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5569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6BA819-2BFE-4A61-8745-55E00A81F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5C37F55-671E-47F8-8950-4212F3A475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8FE43FF-77E9-44A8-A382-C5BB0F43DB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52" y="132411"/>
            <a:ext cx="10726647" cy="672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0274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2588CD-8CE6-4B17-ABCF-1EE9F31AF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190106-7AB2-496F-AB51-7BD589753A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191B9E-163F-445C-9911-5B2A4E6F8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41938"/>
            <a:ext cx="2429214" cy="6716062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40DABEE7-DD47-47B4-92C9-0A1EC7F76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1122" y="979341"/>
            <a:ext cx="8437299" cy="489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63379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2B624D-BE32-4325-AFCF-9017085B1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Прозведение</a:t>
            </a:r>
            <a:r>
              <a:rPr lang="ru-RU" dirty="0"/>
              <a:t> из урока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CCDC5D2-8C91-4DA1-8EAF-1B10AE5EF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5D4AD828-115B-43A6-B37D-47A785EFE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016" y="2084832"/>
            <a:ext cx="6237311" cy="4738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635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0707861-0BFD-46A9-8423-B55FF18C1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Мое произведение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9EC93E0-F82B-4BA0-872A-BF8DE6E4D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1349" y="1648779"/>
            <a:ext cx="6945630" cy="5209221"/>
          </a:xfrm>
        </p:spPr>
      </p:pic>
    </p:spTree>
    <p:extLst>
      <p:ext uri="{BB962C8B-B14F-4D97-AF65-F5344CB8AC3E}">
        <p14:creationId xmlns:p14="http://schemas.microsoft.com/office/powerpoint/2010/main" val="15678577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нтеграл">
  <a:themeElements>
    <a:clrScheme name="Интеграл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Интеграл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Интеграл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47</TotalTime>
  <Words>12</Words>
  <Application>Microsoft Office PowerPoint</Application>
  <PresentationFormat>Широкоэкранный</PresentationFormat>
  <Paragraphs>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Calibri</vt:lpstr>
      <vt:lpstr>Times New Roman</vt:lpstr>
      <vt:lpstr>Tw Cen MT</vt:lpstr>
      <vt:lpstr>Tw Cen MT Condensed</vt:lpstr>
      <vt:lpstr>Wingdings 3</vt:lpstr>
      <vt:lpstr>Интеграл</vt:lpstr>
      <vt:lpstr>Mandelbulb 3D</vt:lpstr>
      <vt:lpstr>Условие</vt:lpstr>
      <vt:lpstr>Презентация PowerPoint</vt:lpstr>
      <vt:lpstr>Презентация PowerPoint</vt:lpstr>
      <vt:lpstr>Презентация PowerPoint</vt:lpstr>
      <vt:lpstr>Презентация PowerPoint</vt:lpstr>
      <vt:lpstr>Прозведение из урока</vt:lpstr>
      <vt:lpstr>Мое произведение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Mandelbulb 3D</dc:title>
  <dc:creator>Матвей Украинский</dc:creator>
  <cp:lastModifiedBy>Матвей Украинский</cp:lastModifiedBy>
  <cp:revision>5</cp:revision>
  <dcterms:created xsi:type="dcterms:W3CDTF">2024-05-06T15:15:01Z</dcterms:created>
  <dcterms:modified xsi:type="dcterms:W3CDTF">2024-05-06T16:03:00Z</dcterms:modified>
</cp:coreProperties>
</file>

<file path=docProps/thumbnail.jpeg>
</file>